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80" r:id="rId5"/>
    <p:sldId id="28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81" r:id="rId20"/>
    <p:sldId id="278" r:id="rId21"/>
    <p:sldId id="272" r:id="rId22"/>
    <p:sldId id="257" r:id="rId23"/>
    <p:sldId id="279" r:id="rId24"/>
    <p:sldId id="285" r:id="rId25"/>
    <p:sldId id="291" r:id="rId26"/>
    <p:sldId id="292" r:id="rId27"/>
    <p:sldId id="258" r:id="rId28"/>
    <p:sldId id="259" r:id="rId29"/>
    <p:sldId id="260" r:id="rId30"/>
    <p:sldId id="262" r:id="rId31"/>
    <p:sldId id="261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B6DA-38A8-4094-8629-5C2CD8AF5D04}" type="datetimeFigureOut">
              <a:rPr lang="pt-BR" smtClean="0"/>
              <a:pPr/>
              <a:t>09/09/2023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4C0D1-D521-45BF-8633-56658B2746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bird.org/checklist/S1425381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Projeto Conexão Parques, Água e Artes</a:t>
            </a:r>
            <a:br>
              <a:rPr lang="pt-BR" sz="2000" dirty="0"/>
            </a:br>
            <a:r>
              <a:rPr lang="pt-BR" sz="2000" dirty="0"/>
              <a:t>Alto da Boa Vista – Chuvisco – Cordeiro e Severo Gomes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600" u="sng" dirty="0">
                <a:solidFill>
                  <a:schemeClr val="tx1"/>
                </a:solidFill>
              </a:rPr>
              <a:t>Reunião</a:t>
            </a:r>
            <a:r>
              <a:rPr lang="pt-BR" sz="1600" dirty="0">
                <a:solidFill>
                  <a:schemeClr val="tx1"/>
                </a:solidFill>
              </a:rPr>
              <a:t>: 27.07.2023 às 17:30</a:t>
            </a:r>
          </a:p>
          <a:p>
            <a:r>
              <a:rPr lang="pt-BR" sz="1600" u="sng" dirty="0">
                <a:solidFill>
                  <a:schemeClr val="tx1"/>
                </a:solidFill>
              </a:rPr>
              <a:t>Participantes</a:t>
            </a:r>
            <a:r>
              <a:rPr lang="pt-BR" sz="1600" dirty="0">
                <a:solidFill>
                  <a:schemeClr val="tx1"/>
                </a:solidFill>
              </a:rPr>
              <a:t>: Conselhos Gestores dos Parques, CADES Santo Amaro e demais interessados</a:t>
            </a:r>
          </a:p>
          <a:p>
            <a:r>
              <a:rPr lang="pt-BR" sz="1600" u="sng" dirty="0">
                <a:solidFill>
                  <a:schemeClr val="tx1"/>
                </a:solidFill>
              </a:rPr>
              <a:t>Pauta</a:t>
            </a:r>
            <a:r>
              <a:rPr lang="pt-BR" sz="1600" dirty="0">
                <a:solidFill>
                  <a:schemeClr val="tx1"/>
                </a:solidFill>
              </a:rPr>
              <a:t>: breve histórico; atividades realizadas e próximas etapas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1. Breve histórico </a:t>
            </a:r>
            <a:r>
              <a:rPr lang="pt-BR" sz="1800" dirty="0"/>
              <a:t>– lançamento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6929" y="1600200"/>
            <a:ext cx="69301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4548" y="1600200"/>
            <a:ext cx="68949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7848" y="1600200"/>
            <a:ext cx="69683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7253" y="1600200"/>
            <a:ext cx="69494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  <a:br>
              <a:rPr lang="pt-BR" sz="1800" b="1" dirty="0"/>
            </a:br>
            <a:r>
              <a:rPr lang="pt-BR" sz="1800" b="1" dirty="0"/>
              <a:t>Bacias Parque Severo Gomes</a:t>
            </a:r>
            <a:br>
              <a:rPr lang="pt-BR" sz="1800" b="1" dirty="0"/>
            </a:br>
            <a:r>
              <a:rPr lang="pt-BR" sz="1800" dirty="0"/>
              <a:t>Elaboração: Rios &amp; Ruas</a:t>
            </a:r>
          </a:p>
        </p:txBody>
      </p:sp>
      <p:pic>
        <p:nvPicPr>
          <p:cNvPr id="4101" name="Picture 5" descr="C:\Users\Fanny\Documents\Parque Severo Gomes\Atividades 2023\CG\Conexão Parques\Apresentação lançamento 11.06.2023\Bacias parques\Bacia Judas 2 5ba79de1-d381-4b4b-a42a-73e0e7bd5f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3314" name="Picture 2" descr="C:\Users\Fanny\Documents\Parque Severo Gomes\Atividades 2023\CG\Conexão Parques\Apresentação lançamento 11.06.2023\Placas Trilha SBN\IMG_1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4338" name="Picture 2" descr="C:\Users\Fanny\Documents\Parque Severo Gomes\Atividades 2023\CG\Conexão Parques\Apresentação lançamento 11.06.2023\Placas Trilha SBN\IMG_1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5362" name="Picture 2" descr="C:\Users\Fanny\Documents\Parque Severo Gomes\Atividades 2023\CG\Conexão Parques\Apresentação lançamento 11.06.2023\Placas Trilha SBN\IMG_1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6386" name="Picture 2" descr="C:\Users\Fanny\Documents\Parque Severo Gomes\Atividades 2023\CG\Conexão Parques\Apresentação lançamento 11.06.2023\Placas Trilha SBN\IMG_1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Telhado verde – Parque Severo Gomes</a:t>
            </a:r>
            <a:br>
              <a:rPr lang="pt-BR" sz="1800" b="1" dirty="0"/>
            </a:br>
            <a:r>
              <a:rPr lang="pt-BR" sz="1800" dirty="0"/>
              <a:t>Exemplo de SBN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4141147" cy="30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2905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1. Breve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1600" dirty="0"/>
              <a:t>	</a:t>
            </a:r>
            <a:r>
              <a:rPr lang="pt-BR" sz="1600" dirty="0">
                <a:sym typeface="Wingdings"/>
              </a:rPr>
              <a:t></a:t>
            </a:r>
            <a:r>
              <a:rPr lang="pt-BR" sz="1600" b="1" dirty="0"/>
              <a:t>Elaboração do projeto pelo coletivo ”Águas de Santo Amaro, Águas de São Paulo”</a:t>
            </a:r>
          </a:p>
          <a:p>
            <a:pPr algn="just">
              <a:buNone/>
            </a:pPr>
            <a:r>
              <a:rPr lang="pt-BR" sz="1600" dirty="0"/>
              <a:t>	 “</a:t>
            </a:r>
            <a:r>
              <a:rPr lang="pt-BR" sz="1400" i="1" dirty="0"/>
              <a:t>uma aliança coletiva que visa fortalecer o papel dos parques na promoção e implementação de ações de melhoria e preservação das águas da região de Santo Amaro, voltada ao incentivo de iniciativas artísticas de conexão com a natureza, preservação das águas, promoção de Solução Baseadas na Natureza (</a:t>
            </a:r>
            <a:r>
              <a:rPr lang="pt-BR" sz="1400" i="1" dirty="0" err="1"/>
              <a:t>SbNs</a:t>
            </a:r>
            <a:r>
              <a:rPr lang="pt-BR" sz="1400" i="1" dirty="0"/>
              <a:t>) nos parques e região </a:t>
            </a:r>
            <a:r>
              <a:rPr lang="pt-BR" sz="1400" i="1" dirty="0" err="1"/>
              <a:t>interparques</a:t>
            </a:r>
            <a:r>
              <a:rPr lang="pt-BR" sz="1400" i="1" dirty="0"/>
              <a:t>, eventos com acervos itinerantes relacionados à água</a:t>
            </a:r>
            <a:r>
              <a:rPr lang="pt-BR" sz="1600" dirty="0"/>
              <a:t> ...” </a:t>
            </a:r>
          </a:p>
          <a:p>
            <a:pPr algn="just">
              <a:buNone/>
            </a:pPr>
            <a:r>
              <a:rPr lang="pt-BR" sz="1600" dirty="0"/>
              <a:t>	</a:t>
            </a:r>
            <a:r>
              <a:rPr lang="pt-BR" sz="1600" dirty="0">
                <a:sym typeface="Wingdings"/>
              </a:rPr>
              <a:t>  </a:t>
            </a:r>
            <a:r>
              <a:rPr lang="pt-BR" sz="1600" b="1" dirty="0"/>
              <a:t>16.05.23</a:t>
            </a:r>
            <a:r>
              <a:rPr lang="pt-BR" sz="1600" dirty="0"/>
              <a:t> Apresentação do projeto e assinatura da carta de </a:t>
            </a:r>
            <a:r>
              <a:rPr lang="pt-BR" sz="1600" b="1" dirty="0"/>
              <a:t>adesão pelos Conselhos Gestores dos quatro Parques </a:t>
            </a:r>
            <a:r>
              <a:rPr lang="pt-BR" sz="1600" dirty="0"/>
              <a:t>– anexo 2 da Ata 85ª Reunião ordinária do CG do Parque Severo Gomes. Proposta para adesão do </a:t>
            </a:r>
            <a:r>
              <a:rPr lang="pt-BR" sz="1600" b="1" dirty="0"/>
              <a:t>CADES Santo Amaro </a:t>
            </a:r>
            <a:r>
              <a:rPr lang="pt-BR" sz="1600" dirty="0"/>
              <a:t>aceita em sua 56ª Reunião Ordinária de 31.05.2023 </a:t>
            </a:r>
          </a:p>
          <a:p>
            <a:pPr algn="just">
              <a:buNone/>
            </a:pPr>
            <a:r>
              <a:rPr lang="pt-BR" sz="1600" b="1" dirty="0"/>
              <a:t>	</a:t>
            </a:r>
            <a:r>
              <a:rPr lang="pt-BR" sz="1600" dirty="0">
                <a:sym typeface="Wingdings"/>
              </a:rPr>
              <a:t>  </a:t>
            </a:r>
            <a:r>
              <a:rPr lang="pt-BR" sz="1600" b="1" dirty="0">
                <a:sym typeface="Wingdings"/>
              </a:rPr>
              <a:t>11.06.23</a:t>
            </a:r>
            <a:r>
              <a:rPr lang="pt-BR" sz="1600" dirty="0">
                <a:sym typeface="Wingdings"/>
              </a:rPr>
              <a:t> Lançamento do projeto na comemoração de aniversário do Parque Severo Gomes, com a presença de representantes da Subprefeitura, das Secretaria Executiva de Mudanças Climáticas, Secretaria do Verde e do Meio Ambiente, CADES Santo Amaro, Coordenadora de Parques da Região Sul, Gestora do Parque Severo Gomes e Conselhos Gestores dos Parques.</a:t>
            </a:r>
          </a:p>
          <a:p>
            <a:pPr algn="just">
              <a:buNone/>
            </a:pPr>
            <a:r>
              <a:rPr lang="pt-BR" sz="1600" dirty="0">
                <a:sym typeface="Wingdings"/>
              </a:rPr>
              <a:t>	</a:t>
            </a:r>
            <a:r>
              <a:rPr lang="pt-BR" sz="1600" u="sng" dirty="0">
                <a:sym typeface="Wingdings"/>
              </a:rPr>
              <a:t>Programação</a:t>
            </a:r>
            <a:r>
              <a:rPr lang="pt-BR" sz="1600" dirty="0">
                <a:sym typeface="Wingdings"/>
              </a:rPr>
              <a:t>:  - apresentação do projeto e ODS vinculados; - fala das autoridades; - apresentação do grupo musical “Príncipe Azul”, com repertório voltado para o tema “águas”; - trilha musical seguindo o percurso do Córrego Judas, com destaque para as Soluções Baseadas na Natureza – SBN identificadas no parque: Córrego Judas, mata ciliar, bambuzal, telhado verde e o próprio parque urbano e multifuncional, com ênfase especial nas bacias dos córregos dos parques e – pintura no asfalto da passagem subterrânea do Córrego Judas do Parque para o Viveiro. </a:t>
            </a:r>
            <a:endParaRPr lang="pt-BR" sz="1600" b="1" dirty="0"/>
          </a:p>
          <a:p>
            <a:pPr>
              <a:buNone/>
            </a:pPr>
            <a:endParaRPr lang="pt-BR" sz="1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7410" name="Picture 2" descr="C:\Users\Fanny\Documents\Parque Severo Gomes\Atividades 2023\CG\Conexão Parques\Apresentação lançamento 11.06.2023\Placas Trilha SBN\IMG_1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br>
              <a:rPr lang="pt-BR" sz="1800" b="1" dirty="0"/>
            </a:br>
            <a:r>
              <a:rPr lang="pt-BR" sz="1800" b="1" dirty="0"/>
              <a:t>Bacias dos parques Subprefeitura de Santo Amaro</a:t>
            </a:r>
            <a:br>
              <a:rPr lang="pt-BR" sz="1800" b="1" dirty="0"/>
            </a:br>
            <a:r>
              <a:rPr lang="pt-BR" sz="1800" b="1" dirty="0"/>
              <a:t>Chuvisco, Cordeiro, Alto da Boa Vista e Severo Gomes</a:t>
            </a:r>
            <a:br>
              <a:rPr lang="pt-BR" sz="1800" b="1" dirty="0"/>
            </a:br>
            <a:r>
              <a:rPr lang="pt-BR" sz="1800" dirty="0"/>
              <a:t>Elaboração: Rios &amp; Ruas</a:t>
            </a:r>
          </a:p>
        </p:txBody>
      </p:sp>
      <p:pic>
        <p:nvPicPr>
          <p:cNvPr id="3074" name="Picture 2" descr="C:\Users\Fanny\Documents\Parque Severo Gomes\Atividades 2023\CG\Conexão Parques\Apresentação lançamento 11.06.2023\Bacias parques\Bacias Parques 3761d157-4ed6-4b62-a5b0-ee797660ee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Córrego Judas – Parque Severo Gomes, travessia para o Viveiro</a:t>
            </a:r>
            <a:br>
              <a:rPr lang="pt-BR" sz="1800" b="1" dirty="0"/>
            </a:br>
            <a:r>
              <a:rPr lang="pt-BR" sz="1800" dirty="0"/>
              <a:t>Pintado pelas crianças no lançamento do projeto em 11.06.2023</a:t>
            </a:r>
            <a:endParaRPr lang="pt-BR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8837" y="1600200"/>
            <a:ext cx="6086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ODS e Agenda 2030</a:t>
            </a:r>
            <a:br>
              <a:rPr lang="pt-BR" sz="1800" b="1" dirty="0"/>
            </a:br>
            <a:r>
              <a:rPr lang="pt-BR" sz="1800" b="1" dirty="0"/>
              <a:t>“Conexão Parques, Água e Arte” e ODS</a:t>
            </a:r>
            <a:br>
              <a:rPr lang="pt-BR" sz="1800" b="1" dirty="0"/>
            </a:br>
            <a:r>
              <a:rPr lang="pt-BR" sz="1800" b="1" dirty="0"/>
              <a:t>3, 4, 6, 11, 13, 14, 15, 16 e 17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446" y="1600200"/>
            <a:ext cx="67471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Projeto Conexão Parques, Água e Arte e ODS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t-BR" sz="1400" b="1" dirty="0"/>
          </a:p>
          <a:p>
            <a:pPr>
              <a:buNone/>
            </a:pPr>
            <a:r>
              <a:rPr lang="pt-BR" sz="1400" b="1" dirty="0"/>
              <a:t>ODS 3 – Saúde e bem-estar</a:t>
            </a:r>
            <a:r>
              <a:rPr lang="pt-BR" sz="1400" dirty="0"/>
              <a:t>: assegurar uma vida saudável e promover o bem-estar para todos, em todas as idades.</a:t>
            </a:r>
          </a:p>
          <a:p>
            <a:pPr>
              <a:buNone/>
            </a:pPr>
            <a:r>
              <a:rPr lang="pt-BR" sz="1400" b="1" dirty="0"/>
              <a:t>ODS 4 – Educação de qualidade:</a:t>
            </a:r>
            <a:r>
              <a:rPr lang="pt-BR" sz="1400" dirty="0"/>
              <a:t> assegurar a educação inclusiva, equitativa e de qualidade, e promover oportunidades de aprendizagem ao longo da vida para todos.</a:t>
            </a:r>
          </a:p>
          <a:p>
            <a:pPr>
              <a:buNone/>
            </a:pPr>
            <a:r>
              <a:rPr lang="pt-BR" sz="1400" b="1" dirty="0"/>
              <a:t>ODS 6 – Água potável e saneamento:</a:t>
            </a:r>
            <a:r>
              <a:rPr lang="pt-BR" sz="1400" dirty="0"/>
              <a:t> garantir disponibilidade e manejo sustentável da água e saneamento para todos.</a:t>
            </a:r>
          </a:p>
          <a:p>
            <a:pPr>
              <a:buNone/>
            </a:pPr>
            <a:r>
              <a:rPr lang="pt-BR" sz="1400" b="1" dirty="0"/>
              <a:t>ODS 11 – Cidades e comunidades sustentáveis:</a:t>
            </a:r>
            <a:r>
              <a:rPr lang="pt-BR" sz="1400" dirty="0"/>
              <a:t> tornar as cidades e os assentamentos humanos inclusivos, seguros, </a:t>
            </a:r>
            <a:r>
              <a:rPr lang="pt-BR" sz="1400" dirty="0" err="1"/>
              <a:t>resilientes</a:t>
            </a:r>
            <a:r>
              <a:rPr lang="pt-BR" sz="1400" dirty="0"/>
              <a:t> e sustentáveis.</a:t>
            </a:r>
          </a:p>
          <a:p>
            <a:pPr>
              <a:buNone/>
            </a:pPr>
            <a:r>
              <a:rPr lang="pt-BR" sz="1400" b="1" dirty="0"/>
              <a:t>ODS 13 – Ação contra a mudança global do clima: </a:t>
            </a:r>
            <a:r>
              <a:rPr lang="pt-BR" sz="1400" dirty="0"/>
              <a:t>tomar medidas urgentes para combater a mudança climática e seus impactos.</a:t>
            </a:r>
          </a:p>
          <a:p>
            <a:pPr>
              <a:buNone/>
            </a:pPr>
            <a:r>
              <a:rPr lang="pt-BR" sz="1400" b="1" dirty="0"/>
              <a:t>ODS 14 – Vida na água: </a:t>
            </a:r>
            <a:r>
              <a:rPr lang="pt-BR" sz="1400" dirty="0"/>
              <a:t>conservação e uso sustentável dos oceanos, dos mares e dos recursos marinhos para o desenvolvimento sustentável.</a:t>
            </a:r>
          </a:p>
          <a:p>
            <a:pPr>
              <a:buNone/>
            </a:pPr>
            <a:r>
              <a:rPr lang="pt-BR" sz="1400" b="1" dirty="0"/>
              <a:t>ODS 15 – Vida terrestre:</a:t>
            </a:r>
            <a:r>
              <a:rPr lang="pt-BR" sz="1400" dirty="0"/>
              <a:t> proteger, recuperar e promover o uso sustentável dos ecossistemas terrestres, gerir de forma sustentável as florestas, combater a desertificação, deter e reverter a degradação da Terra e deter a perda da biodiversidade.</a:t>
            </a:r>
          </a:p>
          <a:p>
            <a:pPr>
              <a:buNone/>
            </a:pPr>
            <a:r>
              <a:rPr lang="pt-BR" sz="1400" b="1" dirty="0"/>
              <a:t>ODS 16 – Paz, justiça e instituições eficazes: </a:t>
            </a:r>
            <a:r>
              <a:rPr lang="pt-BR" sz="1400" dirty="0"/>
              <a:t>promover sociedades pacíficas e inclusivas para o desenvolvimento sustentável, proporcionar o acesso à justiça para todos e construir instituições eficazes, responsáveis e inclusivas em todos os níveis.</a:t>
            </a:r>
          </a:p>
          <a:p>
            <a:pPr>
              <a:buNone/>
            </a:pPr>
            <a:r>
              <a:rPr lang="pt-BR" sz="1400" b="1" dirty="0"/>
              <a:t>ODS 17 – Parcerias e meios de implementação:</a:t>
            </a:r>
            <a:r>
              <a:rPr lang="pt-BR" sz="1400" dirty="0"/>
              <a:t> fortalecer os meios de implementação e revitalizar a parceria global para o desenvolvimento sustentável.</a:t>
            </a:r>
          </a:p>
          <a:p>
            <a:pPr>
              <a:buNone/>
            </a:pPr>
            <a:endParaRPr lang="pt-BR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t-BR" sz="1800" b="1" dirty="0"/>
              <a:t>2. Atividades realizadas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>
              <a:buAutoNum type="arabicPeriod"/>
            </a:pPr>
            <a:endParaRPr lang="pt-BR" sz="1600" dirty="0"/>
          </a:p>
          <a:p>
            <a:pPr algn="just">
              <a:buAutoNum type="arabicPeriod"/>
            </a:pPr>
            <a:r>
              <a:rPr lang="pt-BR" sz="1600" dirty="0"/>
              <a:t>Apresentação do projeto, como parte das atividades do CADES santo Amaro, no evento ODS/Agenda 2030 no Parque da Cidade </a:t>
            </a:r>
          </a:p>
          <a:p>
            <a:pPr algn="just">
              <a:buAutoNum type="arabicPeriod"/>
            </a:pPr>
            <a:r>
              <a:rPr lang="pt-BR" sz="1600" dirty="0"/>
              <a:t>Reunião CADES Regionais e ODS/Agenda 2030 – proposição de ações do projeto, representando o CADES Santo Amaro, para o aniversário dos ODS em setembro: 1) 2ª etapa itinerante do projeto no aniversário do Parque do Cordeiro em 24.09.23; 2) recuperação da mata ciliar do Córrego Judas, no Parque Severo Gomes; 3) curso sobre águas urbanas para conselhos gestores dos parques e estagiários e 4) cartazes com ODS em todos os parques da cidade.</a:t>
            </a:r>
          </a:p>
          <a:p>
            <a:pPr algn="just">
              <a:buAutoNum type="arabicPeriod"/>
            </a:pPr>
            <a:r>
              <a:rPr lang="pt-BR" sz="1600" dirty="0"/>
              <a:t>Apresentação das ações propostas na reunião do CADES Santo Amaro e aprovação da ação “2ª etapa itinerante do projeto no aniversário do Parque do Cordeiro em 24.09.23” para representar o CADES no mapa mundial das ações ODS</a:t>
            </a:r>
          </a:p>
          <a:p>
            <a:pPr algn="just">
              <a:buAutoNum type="arabicPeriod" startAt="4"/>
            </a:pPr>
            <a:r>
              <a:rPr lang="pt-BR" sz="1600" dirty="0"/>
              <a:t>Solicitação à DGPU/SVMA de visita conjunto ao Parque Severo Gomes para suporte técnico: definição do trecho para recuperação da mata ciliar do Córrego Judas – SBN: vegetação adequada, quantidade necessária e orientação à equipe do parque para futuro plantio coletivo.</a:t>
            </a:r>
          </a:p>
          <a:p>
            <a:pPr algn="just">
              <a:buAutoNum type="arabicPeriod" startAt="4"/>
            </a:pPr>
            <a:r>
              <a:rPr lang="pt-BR" sz="1600" dirty="0"/>
              <a:t>Curso “Visão Sistêmica da Água”, com Prof. John E. </a:t>
            </a:r>
            <a:r>
              <a:rPr lang="pt-BR" sz="1600" dirty="0" err="1"/>
              <a:t>Tatton</a:t>
            </a:r>
            <a:r>
              <a:rPr lang="pt-BR" sz="1600" dirty="0"/>
              <a:t>: 10 aulas EAD em agosto, setembro e outubro, inscrições até 30.07.23. Promoção: CADES e Movimento Nacional dos ODS.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3. Próximas etapas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000528"/>
          </a:xfrm>
        </p:spPr>
        <p:txBody>
          <a:bodyPr>
            <a:normAutofit/>
          </a:bodyPr>
          <a:lstStyle/>
          <a:p>
            <a:pPr algn="just">
              <a:buAutoNum type="arabicParenR"/>
            </a:pPr>
            <a:endParaRPr lang="pt-BR" sz="1600" dirty="0"/>
          </a:p>
          <a:p>
            <a:pPr algn="just">
              <a:buAutoNum type="arabicParenR"/>
            </a:pPr>
            <a:r>
              <a:rPr lang="pt-BR" sz="1600" dirty="0"/>
              <a:t>Definição de representantes do CG dos Parques para compor a equipe do projeto. CADES Santo Amaro: Maria di Carmo, Fanny, </a:t>
            </a:r>
            <a:r>
              <a:rPr lang="pt-BR" sz="1600" dirty="0" err="1"/>
              <a:t>Ciara</a:t>
            </a:r>
            <a:r>
              <a:rPr lang="pt-BR" sz="1600" dirty="0"/>
              <a:t>, Silvia, e Sônia.</a:t>
            </a:r>
          </a:p>
          <a:p>
            <a:pPr algn="just">
              <a:buAutoNum type="arabicParenR"/>
            </a:pPr>
            <a:endParaRPr lang="pt-BR" sz="1600" dirty="0"/>
          </a:p>
          <a:p>
            <a:pPr algn="just">
              <a:buAutoNum type="arabicParenR"/>
            </a:pPr>
            <a:r>
              <a:rPr lang="pt-BR" sz="1600" dirty="0"/>
              <a:t>Organizar a forma de apresentação do projeto: banners estão disponíveis e são itinerantes.</a:t>
            </a:r>
          </a:p>
          <a:p>
            <a:pPr algn="just">
              <a:buAutoNum type="arabicParenR"/>
            </a:pPr>
            <a:endParaRPr lang="pt-BR" sz="1600" dirty="0"/>
          </a:p>
          <a:p>
            <a:pPr algn="just">
              <a:buAutoNum type="arabicParenR"/>
            </a:pPr>
            <a:r>
              <a:rPr lang="pt-BR" sz="1600" dirty="0"/>
              <a:t>Definição das SBN do Parque do Cordeiro e preparação de material. Base: Catálogo Brasileiro de Soluções Baseadas na natureza. Atividades específicas envolvendo o Córrego do Cordeiro: características, peixes, etc. Importante: a recuperação da ponte, que está interditada.  </a:t>
            </a:r>
          </a:p>
          <a:p>
            <a:pPr algn="just">
              <a:buAutoNum type="arabicParenR"/>
            </a:pPr>
            <a:endParaRPr lang="pt-BR" sz="1600" dirty="0"/>
          </a:p>
          <a:p>
            <a:pPr algn="just">
              <a:buAutoNum type="arabicParenR"/>
            </a:pPr>
            <a:r>
              <a:rPr lang="pt-BR" sz="1600" dirty="0"/>
              <a:t>Sugestões de atividades artísticas para o evento: - oficina de pintura para crianças, tendo como tema o parque/córrego, com tintas naturais e – dança circular. Outras atividades artísticas. </a:t>
            </a:r>
          </a:p>
          <a:p>
            <a:pPr algn="just">
              <a:buAutoNum type="arabicParenR"/>
            </a:pPr>
            <a:r>
              <a:rPr lang="pt-BR" sz="1600" dirty="0"/>
              <a:t>Outras.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Garça-branca 1</a:t>
            </a:r>
            <a:br>
              <a:rPr lang="pt-BR" sz="2000" b="1" dirty="0"/>
            </a:br>
            <a:r>
              <a:rPr lang="pt-BR" sz="2000" dirty="0"/>
              <a:t>Fotografada no Córrego Judas - Parque Severo Gomes – Viveiro - 10.07.2023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37" y="1686719"/>
            <a:ext cx="32861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Garça-branca 2</a:t>
            </a:r>
            <a:br>
              <a:rPr lang="pt-BR" sz="2000" b="1" dirty="0"/>
            </a:br>
            <a:r>
              <a:rPr lang="pt-BR" sz="2000" dirty="0"/>
              <a:t>Fotografada no Córrego Judas - Parque Severo Gomes – Viveiro - 10.07.2023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672431"/>
            <a:ext cx="58293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Socó-dorminhoco </a:t>
            </a:r>
            <a:br>
              <a:rPr lang="pt-BR" sz="2000" b="1" dirty="0"/>
            </a:br>
            <a:r>
              <a:rPr lang="pt-BR" sz="2000" dirty="0"/>
              <a:t>Fotografado no Parque Severo Gomes </a:t>
            </a:r>
            <a:br>
              <a:rPr lang="pt-BR" sz="2000" dirty="0"/>
            </a:br>
            <a:r>
              <a:rPr lang="pt-BR" sz="2000" dirty="0"/>
              <a:t>“Vem Passarinhar Sampa” em 24.06.2023</a:t>
            </a:r>
          </a:p>
        </p:txBody>
      </p:sp>
      <p:pic>
        <p:nvPicPr>
          <p:cNvPr id="4098" name="Picture 2" descr="C:\Users\Fanny\Documents\Parque Severo Gomes\Atividades 2023\CG\Conexão Parques\Apresentação lançamento 11.06.2023\Garças, pintura no asfalato\DSCN5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pt-BR" sz="1800" b="1" dirty="0"/>
              <a:t>1. Breve histórico </a:t>
            </a:r>
            <a:r>
              <a:rPr lang="pt-BR" sz="1800" dirty="0"/>
              <a:t>– idealização e apoio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1400" dirty="0"/>
              <a:t>	</a:t>
            </a:r>
          </a:p>
          <a:p>
            <a:pPr>
              <a:buNone/>
            </a:pPr>
            <a:r>
              <a:rPr lang="pt-BR" sz="1400" dirty="0"/>
              <a:t>	</a:t>
            </a:r>
          </a:p>
          <a:p>
            <a:pPr>
              <a:buNone/>
            </a:pPr>
            <a:r>
              <a:rPr lang="pt-BR" sz="1400" dirty="0"/>
              <a:t>	</a:t>
            </a:r>
          </a:p>
          <a:p>
            <a:pPr>
              <a:buNone/>
            </a:pPr>
            <a:r>
              <a:rPr lang="pt-BR" sz="1400" dirty="0"/>
              <a:t>	</a:t>
            </a:r>
          </a:p>
          <a:p>
            <a:pPr algn="just">
              <a:buNone/>
            </a:pPr>
            <a:r>
              <a:rPr lang="pt-BR" sz="1400" dirty="0"/>
              <a:t>	</a:t>
            </a:r>
          </a:p>
          <a:p>
            <a:pPr algn="just">
              <a:buNone/>
            </a:pPr>
            <a:r>
              <a:rPr lang="pt-BR" sz="1400" dirty="0"/>
              <a:t>	Um grupo multidisciplinar constituído para a construção de um projeto em nossa região, adotando Soluções Baseadas na Natureza – SBN e atendendo edital da WRI Brasil – Acelerador SBN, gerou o coletivo denominado “Águas de Santo Amaro – Águas de São Paulo”, pensado para implantar o projeto piloto de Soluções Baseadas na Natureza – SBN na bacia do Córrego Judas em Santo Amaro e replicar a experiência em outros territórios da cidade. O projeto não foi selecionado, mas o grupo seguiu trabalhando. Na 248ª Reunião Ordinária do CADES, realizada em 9.11.2022, foi apresentado o tema “Soluções Baseadas na Natureza na cidade de São Paulo” pela Sra. Jaciara </a:t>
            </a:r>
            <a:r>
              <a:rPr lang="pt-BR" sz="1400" dirty="0" err="1"/>
              <a:t>Scheffer</a:t>
            </a:r>
            <a:r>
              <a:rPr lang="pt-BR" sz="1400" dirty="0"/>
              <a:t> Rocha, conselheira representante da Macrorregião Sul 2 e membro do coletivo “Águas de Santo Amaro, Águas de São Paulo”.</a:t>
            </a:r>
          </a:p>
          <a:p>
            <a:pPr algn="just">
              <a:buNone/>
            </a:pPr>
            <a:endParaRPr lang="pt-BR" sz="1400" dirty="0"/>
          </a:p>
          <a:p>
            <a:pPr>
              <a:buNone/>
            </a:pPr>
            <a:endParaRPr lang="pt-BR" sz="1400" dirty="0"/>
          </a:p>
          <a:p>
            <a:pPr>
              <a:buNone/>
            </a:pPr>
            <a:r>
              <a:rPr lang="pt-BR" sz="1400" dirty="0"/>
              <a:t>	</a:t>
            </a:r>
          </a:p>
          <a:p>
            <a:pPr>
              <a:buNone/>
            </a:pPr>
            <a:endParaRPr lang="pt-BR" sz="1400" dirty="0"/>
          </a:p>
          <a:p>
            <a:pPr>
              <a:buNone/>
            </a:pPr>
            <a:endParaRPr lang="pt-BR" sz="1400" dirty="0"/>
          </a:p>
          <a:p>
            <a:pPr algn="just">
              <a:buNone/>
            </a:pPr>
            <a:r>
              <a:rPr lang="pt-BR" sz="1400" dirty="0"/>
              <a:t>	A Associação de Amigos do Parque Severo Gomes, formada em outubro de 2020, surgiu do desejo de membros do conselho gestor do parque e </a:t>
            </a:r>
            <a:r>
              <a:rPr lang="pt-BR" sz="1400" dirty="0" err="1"/>
              <a:t>frequentadores</a:t>
            </a:r>
            <a:r>
              <a:rPr lang="pt-BR" sz="1400" dirty="0"/>
              <a:t> de atuar no sentido de melhorar as condições do parque e o diálogo com os órgãos públicos responsáveis, conselhos participativos e demais associações da sociedade civil. </a:t>
            </a:r>
          </a:p>
          <a:p>
            <a:pPr>
              <a:buNone/>
            </a:pPr>
            <a:endParaRPr lang="pt-BR" sz="1800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182" y="1142984"/>
            <a:ext cx="1357322" cy="933453"/>
          </a:xfrm>
          <a:prstGeom prst="rect">
            <a:avLst/>
          </a:prstGeom>
        </p:spPr>
      </p:pic>
      <p:pic>
        <p:nvPicPr>
          <p:cNvPr id="8" name="Imagem 7" descr="C:\Users\Fanny\Documents\Parque Severo Gomes\Atividades 2021\AAPSG\Logos\Logo final 9631f4de-a7a4-4fab-8279-d254f7108e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 err="1"/>
              <a:t>Socózinho</a:t>
            </a:r>
            <a:r>
              <a:rPr lang="pt-BR" sz="2000" b="1" dirty="0"/>
              <a:t>, Garça-branca grande e pequena</a:t>
            </a:r>
            <a:br>
              <a:rPr lang="pt-BR" sz="2000" dirty="0"/>
            </a:br>
            <a:r>
              <a:rPr lang="pt-BR" sz="2000" dirty="0"/>
              <a:t>Aves de habitat aquático, que se alimentam de peixes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2780" y="1600200"/>
            <a:ext cx="5138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“Vem Passarinhar Sampa” no Severo Gomes em 24.06.2023</a:t>
            </a:r>
            <a:br>
              <a:rPr lang="pt-BR" sz="2000" dirty="0"/>
            </a:br>
            <a:r>
              <a:rPr lang="pt-BR" sz="2000" dirty="0"/>
              <a:t>27 espécies observadas</a:t>
            </a:r>
            <a:br>
              <a:rPr lang="pt-BR" sz="2000" dirty="0"/>
            </a:br>
            <a:r>
              <a:rPr lang="pt-BR" sz="2000" dirty="0">
                <a:hlinkClick r:id="rId2"/>
              </a:rPr>
              <a:t>https://ebird.org/checklist/S142538195</a:t>
            </a:r>
            <a:r>
              <a:rPr lang="pt-BR" sz="2000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162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2943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835" y="1600200"/>
            <a:ext cx="69103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  <a:br>
              <a:rPr lang="pt-BR" sz="1800" b="1" dirty="0"/>
            </a:br>
            <a:r>
              <a:rPr lang="pt-BR" sz="1800" b="1" dirty="0"/>
              <a:t>ODS/Agenda 2030 vinculados ao Projeto “Conexão Parques, Água e Arte”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400" b="1" dirty="0"/>
              <a:t>		</a:t>
            </a:r>
          </a:p>
          <a:p>
            <a:pPr>
              <a:buNone/>
            </a:pPr>
            <a:r>
              <a:rPr lang="pt-BR" sz="1400" b="1" dirty="0"/>
              <a:t>			ODS 3 – Saúde e bem-estar </a:t>
            </a:r>
          </a:p>
          <a:p>
            <a:pPr>
              <a:buNone/>
            </a:pPr>
            <a:r>
              <a:rPr lang="pt-BR" sz="1400" b="1" dirty="0"/>
              <a:t>			ODS 4 – Educação de qualidade;</a:t>
            </a:r>
          </a:p>
          <a:p>
            <a:pPr>
              <a:buNone/>
            </a:pPr>
            <a:r>
              <a:rPr lang="pt-BR" sz="1400" b="1" dirty="0"/>
              <a:t>			ODS 6 – Água potável e saneamento</a:t>
            </a:r>
          </a:p>
          <a:p>
            <a:pPr>
              <a:buNone/>
            </a:pPr>
            <a:r>
              <a:rPr lang="pt-BR" sz="1400" b="1" dirty="0"/>
              <a:t>			ODS 11 – Cidades e comunidades sustentáveis;</a:t>
            </a:r>
          </a:p>
          <a:p>
            <a:pPr>
              <a:buNone/>
            </a:pPr>
            <a:r>
              <a:rPr lang="pt-BR" sz="1400" b="1" dirty="0"/>
              <a:t>			ODS 13 – Ação contra a mudança global do clima</a:t>
            </a:r>
          </a:p>
          <a:p>
            <a:pPr>
              <a:buNone/>
            </a:pPr>
            <a:r>
              <a:rPr lang="pt-BR" sz="1400" b="1" dirty="0"/>
              <a:t>			ODS 14 – Vida na água </a:t>
            </a:r>
          </a:p>
          <a:p>
            <a:pPr>
              <a:buNone/>
            </a:pPr>
            <a:r>
              <a:rPr lang="pt-BR" sz="1400" b="1" dirty="0"/>
              <a:t>			ODS 15 – Vida terrestre</a:t>
            </a:r>
          </a:p>
          <a:p>
            <a:pPr>
              <a:buNone/>
            </a:pPr>
            <a:r>
              <a:rPr lang="pt-BR" sz="1400" dirty="0"/>
              <a:t>			</a:t>
            </a:r>
            <a:r>
              <a:rPr lang="pt-BR" sz="1400" b="1" dirty="0"/>
              <a:t>ODS 16 – Paz, justiça e instituições eficazes</a:t>
            </a:r>
          </a:p>
          <a:p>
            <a:pPr>
              <a:buNone/>
            </a:pPr>
            <a:r>
              <a:rPr lang="pt-BR" sz="1400" b="1" dirty="0"/>
              <a:t>			ODS 17 – Parcerias e meios de implementação</a:t>
            </a:r>
            <a:endParaRPr lang="pt-BR" sz="1400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66" y="4143380"/>
            <a:ext cx="65296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71" y="414338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143380"/>
            <a:ext cx="67424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4731" y="4124330"/>
            <a:ext cx="2009775" cy="67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48" y="4147071"/>
            <a:ext cx="642941" cy="6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9283" y="4132170"/>
            <a:ext cx="642942" cy="63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127828"/>
            <a:ext cx="642942" cy="63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5385" y="1600200"/>
            <a:ext cx="69332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6094" y="1600200"/>
            <a:ext cx="6971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166" y="1600200"/>
            <a:ext cx="69296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1" dirty="0"/>
              <a:t>Lançamento  </a:t>
            </a:r>
            <a:r>
              <a:rPr lang="pt-BR" sz="1800" dirty="0"/>
              <a:t>em 11.06.2023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1962" y="1600200"/>
            <a:ext cx="6980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1543</Words>
  <Application>Microsoft Office PowerPoint</Application>
  <PresentationFormat>Apresentação na tela (4:3)</PresentationFormat>
  <Paragraphs>86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do Office</vt:lpstr>
      <vt:lpstr>Projeto Conexão Parques, Água e Artes Alto da Boa Vista – Chuvisco – Cordeiro e Severo Gomes</vt:lpstr>
      <vt:lpstr>1. Breve histórico</vt:lpstr>
      <vt:lpstr>1. Breve histórico – idealização e apoio</vt:lpstr>
      <vt:lpstr>Lançamento  em 11.06.2023</vt:lpstr>
      <vt:lpstr>Lançamento  em 11.06.2023 ODS/Agenda 2030 vinculados ao Projeto “Conexão Parques, Água e Arte”</vt:lpstr>
      <vt:lpstr>Lançamento  em 11.06.2023</vt:lpstr>
      <vt:lpstr>Lançamento  em 11.06.2023</vt:lpstr>
      <vt:lpstr>Lançamento  em 11.06.2023</vt:lpstr>
      <vt:lpstr>Lançamento  em 11.06.2023</vt:lpstr>
      <vt:lpstr>1. Breve histórico – lançamento</vt:lpstr>
      <vt:lpstr>Lançamento  em 11.06.2023</vt:lpstr>
      <vt:lpstr>Lançamento  em 11.06.2023</vt:lpstr>
      <vt:lpstr>Lançamento  em 11.06.2023</vt:lpstr>
      <vt:lpstr>Lançamento  em 11.06.2023 Bacias Parque Severo Gomes Elaboração: Rios &amp; Ruas</vt:lpstr>
      <vt:lpstr>Lançamento  em 11.06.2023</vt:lpstr>
      <vt:lpstr>Lançamento  em 11.06.2023</vt:lpstr>
      <vt:lpstr>Lançamento  em 11.06.2023</vt:lpstr>
      <vt:lpstr>Lançamento  em 11.06.2023</vt:lpstr>
      <vt:lpstr>Telhado verde – Parque Severo Gomes Exemplo de SBN</vt:lpstr>
      <vt:lpstr>Lançamento  em 11.06.2023</vt:lpstr>
      <vt:lpstr> Bacias dos parques Subprefeitura de Santo Amaro Chuvisco, Cordeiro, Alto da Boa Vista e Severo Gomes Elaboração: Rios &amp; Ruas</vt:lpstr>
      <vt:lpstr>Córrego Judas – Parque Severo Gomes, travessia para o Viveiro Pintado pelas crianças no lançamento do projeto em 11.06.2023</vt:lpstr>
      <vt:lpstr>ODS e Agenda 2030 “Conexão Parques, Água e Arte” e ODS 3, 4, 6, 11, 13, 14, 15, 16 e 17</vt:lpstr>
      <vt:lpstr>Projeto Conexão Parques, Água e Arte e ODS</vt:lpstr>
      <vt:lpstr>2. Atividades realizadas</vt:lpstr>
      <vt:lpstr>3. Próximas etapas</vt:lpstr>
      <vt:lpstr>Garça-branca 1 Fotografada no Córrego Judas - Parque Severo Gomes – Viveiro - 10.07.2023</vt:lpstr>
      <vt:lpstr>Garça-branca 2 Fotografada no Córrego Judas - Parque Severo Gomes – Viveiro - 10.07.2023</vt:lpstr>
      <vt:lpstr>Socó-dorminhoco  Fotografado no Parque Severo Gomes  “Vem Passarinhar Sampa” em 24.06.2023</vt:lpstr>
      <vt:lpstr>Socózinho, Garça-branca grande e pequena Aves de habitat aquático, que se alimentam de peixes</vt:lpstr>
      <vt:lpstr>“Vem Passarinhar Sampa” no Severo Gomes em 24.06.2023 27 espécies observadas https://ebird.org/checklist/S142538195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Fanny</dc:creator>
  <cp:lastModifiedBy>Fanny Elisabete Moore</cp:lastModifiedBy>
  <cp:revision>17</cp:revision>
  <dcterms:created xsi:type="dcterms:W3CDTF">2023-07-20T21:58:16Z</dcterms:created>
  <dcterms:modified xsi:type="dcterms:W3CDTF">2023-09-09T17:48:58Z</dcterms:modified>
</cp:coreProperties>
</file>